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CFF7-B4BD-4742-9F1E-E6CBD9805177}" type="datetimeFigureOut">
              <a:rPr kumimoji="1" lang="ja-JP" altLang="en-US" smtClean="0"/>
              <a:t>2015/9/10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3F2F-2AFC-4EE0-9126-BFB99D8B4852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CFF7-B4BD-4742-9F1E-E6CBD9805177}" type="datetimeFigureOut">
              <a:rPr kumimoji="1" lang="ja-JP" altLang="en-US" smtClean="0"/>
              <a:t>2015/9/10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3F2F-2AFC-4EE0-9126-BFB99D8B4852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CFF7-B4BD-4742-9F1E-E6CBD9805177}" type="datetimeFigureOut">
              <a:rPr kumimoji="1" lang="ja-JP" altLang="en-US" smtClean="0"/>
              <a:t>2015/9/10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3F2F-2AFC-4EE0-9126-BFB99D8B4852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CFF7-B4BD-4742-9F1E-E6CBD9805177}" type="datetimeFigureOut">
              <a:rPr kumimoji="1" lang="ja-JP" altLang="en-US" smtClean="0"/>
              <a:t>2015/9/10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3F2F-2AFC-4EE0-9126-BFB99D8B4852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CFF7-B4BD-4742-9F1E-E6CBD9805177}" type="datetimeFigureOut">
              <a:rPr kumimoji="1" lang="ja-JP" altLang="en-US" smtClean="0"/>
              <a:t>2015/9/10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3F2F-2AFC-4EE0-9126-BFB99D8B4852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CFF7-B4BD-4742-9F1E-E6CBD9805177}" type="datetimeFigureOut">
              <a:rPr kumimoji="1" lang="ja-JP" altLang="en-US" smtClean="0"/>
              <a:t>2015/9/10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3F2F-2AFC-4EE0-9126-BFB99D8B4852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CFF7-B4BD-4742-9F1E-E6CBD9805177}" type="datetimeFigureOut">
              <a:rPr kumimoji="1" lang="ja-JP" altLang="en-US" smtClean="0"/>
              <a:t>2015/9/10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3F2F-2AFC-4EE0-9126-BFB99D8B4852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CFF7-B4BD-4742-9F1E-E6CBD9805177}" type="datetimeFigureOut">
              <a:rPr kumimoji="1" lang="ja-JP" altLang="en-US" smtClean="0"/>
              <a:t>2015/9/10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3F2F-2AFC-4EE0-9126-BFB99D8B4852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CFF7-B4BD-4742-9F1E-E6CBD9805177}" type="datetimeFigureOut">
              <a:rPr kumimoji="1" lang="ja-JP" altLang="en-US" smtClean="0"/>
              <a:t>2015/9/10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3F2F-2AFC-4EE0-9126-BFB99D8B4852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CFF7-B4BD-4742-9F1E-E6CBD9805177}" type="datetimeFigureOut">
              <a:rPr kumimoji="1" lang="ja-JP" altLang="en-US" smtClean="0"/>
              <a:t>2015/9/10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3F2F-2AFC-4EE0-9126-BFB99D8B4852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CFF7-B4BD-4742-9F1E-E6CBD9805177}" type="datetimeFigureOut">
              <a:rPr kumimoji="1" lang="ja-JP" altLang="en-US" smtClean="0"/>
              <a:t>2015/9/10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3F2F-2AFC-4EE0-9126-BFB99D8B4852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ECFF7-B4BD-4742-9F1E-E6CBD9805177}" type="datetimeFigureOut">
              <a:rPr kumimoji="1" lang="ja-JP" altLang="en-US" smtClean="0"/>
              <a:t>2015/9/10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D3F2F-2AFC-4EE0-9126-BFB99D8B4852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調査経路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54" t="25391" r="8308" b="23828"/>
          <a:stretch>
            <a:fillRect/>
          </a:stretch>
        </p:blipFill>
        <p:spPr bwMode="auto">
          <a:xfrm>
            <a:off x="285720" y="1857364"/>
            <a:ext cx="850112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画面に合わせる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調査経路</vt:lpstr>
    </vt:vector>
  </TitlesOfParts>
  <Company>DELLNBX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teramae</dc:creator>
  <cp:lastModifiedBy>teramae</cp:lastModifiedBy>
  <cp:revision>2</cp:revision>
  <dcterms:created xsi:type="dcterms:W3CDTF">2015-09-10T11:49:13Z</dcterms:created>
  <dcterms:modified xsi:type="dcterms:W3CDTF">2015-09-10T11:51:07Z</dcterms:modified>
</cp:coreProperties>
</file>